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2" d="100"/>
          <a:sy n="102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13EE-AECA-06A9-877D-6C03E22B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F79472-1EE4-C419-D905-CE51841247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3F5B-E7B0-F467-D511-3AF7830AF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88A0C-DD47-90BB-C209-C05866548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6BEAA-F40D-AA1D-DD9A-5F832AA4F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975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3ABE8-91A4-546A-73CE-75C9C63E8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C04F1F-F172-1861-D2D5-E5F25D7D93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232FA-B684-23F3-20A6-4B007E438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8A84-DCAD-0131-C15A-A8D3DA5C3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1FE9A-63F9-613E-5534-69BDFA348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273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27AFC9-A6DC-11A5-6E83-B2FD69204B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80E353-5C4E-6367-647F-A097ED28B7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29E85-0479-9AD0-7137-5070E113B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64D6D-51F2-C94E-4967-9A2B1B855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1FEF6-D187-6618-826E-81451DEE5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8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FC142-6C11-184E-5314-777D84833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557CC-4BF2-FFD3-F3E9-E82058A17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2004A-A8EC-734A-5749-63505EC1C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12AF0-60C9-1A1C-DE7F-74171FCF2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B8767-EEB0-8346-1BF5-925B67360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695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B7C8B-D7AD-A04B-F3A7-6C70291AC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69064-D60D-19D4-B2BA-E03933CD9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F8DE8-F1E0-072F-50C1-B2E6A343C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98D6C-F276-4725-C0EA-A21DB315D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514A7-549F-EBEC-A27A-DF758F62C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029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C2CC4-79A7-55E5-EF3D-FD301B7DE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D7C5C-7863-8B6F-CF78-6C870568BB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E84E37-1E38-96ED-D031-483C05533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BBEF5-ED46-6E86-7E23-B2A19D822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C516B-72D6-2DA6-BF4C-C5A5FE56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C3C29F-8218-B0E8-CC8A-936C65912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203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600DA-1724-F993-6751-81096A686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848361-E384-B486-A860-7F6CADCAE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ACA16A-D818-A25E-DD10-11D484056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601638-236E-A2FF-A884-F3D622774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FBF524-7A3F-75A9-9952-60EBB0988E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0750DC-B4C7-A453-7529-7C022EC2A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C5CE26-2A9F-A5CE-0D1E-991568DCB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E3DFCA-02F0-B7D3-74BC-A6C21911B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66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6D6FF-D79A-3FEC-B5BD-FBC6B5F89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F8470-2230-7867-7D63-40BBEFEA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9839AF-3473-9B79-3325-49B0A646B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D4121E-607E-70DB-AC5A-A781931DD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432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5BC362-FE24-9456-80F6-F9A1E5AD0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F98743-E97A-8AE7-017E-DB301BE7F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3C7B3C-51AE-9DC4-E6CD-DB0849786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21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DA2D4-7BCC-749D-EF8F-E97737C21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EA300-60D7-5B66-5D8C-C143146CA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C083C6-792E-2452-BCBF-9C3F3D5B63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C8034F-AAEE-DA4F-05B2-53C3DE670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1C459A-0721-E688-6ED5-211A9816E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FBB1B2-40F9-D819-EF08-176574DA4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26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78785-9764-013C-B2FB-9CE76AC46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6EF84F-228A-D2EF-7897-2DE1A340B5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0FB53C-25B6-78F7-F2F7-D9CE2C8D7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BD4396-3F1F-282E-4ED8-141CED5F2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B6EFB6-85BF-5B4D-B8D2-4174E16A9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100A77-8D58-E1D3-FA6B-8A88F0C2A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22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0831DF-2801-8F81-3537-476B6E87F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2348D-FD7E-8304-43FD-15D4A2A02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CC0C8-1B93-39CD-D37B-06A76469E2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FFF90-818F-AA4E-B003-FD62F0E9E83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2F9FC-53E7-468F-A1B4-FDA95BF92F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52ACB-F116-A206-0A6B-8AB49C11B1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602CC-1DC0-F14D-87F1-43BE5022D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136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heat map of the united states&#10;&#10;Description automatically generated">
            <a:extLst>
              <a:ext uri="{FF2B5EF4-FFF2-40B4-BE49-F238E27FC236}">
                <a16:creationId xmlns:a16="http://schemas.microsoft.com/office/drawing/2014/main" id="{927A7A71-3E32-70ED-B01D-66BFA13C1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16" y="791836"/>
            <a:ext cx="7404100" cy="5549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0DC10C-4BB2-7FE1-C59B-D6562C82F5EC}"/>
              </a:ext>
            </a:extLst>
          </p:cNvPr>
          <p:cNvSpPr txBox="1"/>
          <p:nvPr/>
        </p:nvSpPr>
        <p:spPr>
          <a:xfrm>
            <a:off x="8079288" y="1903956"/>
            <a:ext cx="23387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Helmholtz mod in W-E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6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erial view of a city and blue water&#10;&#10;Description automatically generated">
            <a:extLst>
              <a:ext uri="{FF2B5EF4-FFF2-40B4-BE49-F238E27FC236}">
                <a16:creationId xmlns:a16="http://schemas.microsoft.com/office/drawing/2014/main" id="{A486762F-E6C3-8ED8-A0B3-ACE64A231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990" y="0"/>
            <a:ext cx="7772400" cy="541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120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atellite image of a sea&#10;&#10;Description automatically generated">
            <a:extLst>
              <a:ext uri="{FF2B5EF4-FFF2-40B4-BE49-F238E27FC236}">
                <a16:creationId xmlns:a16="http://schemas.microsoft.com/office/drawing/2014/main" id="{371DB584-01B0-D6BB-F78E-2F4C803F0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1047750"/>
            <a:ext cx="77724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707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number of different colored lines&#10;&#10;Description automatically generated">
            <a:extLst>
              <a:ext uri="{FF2B5EF4-FFF2-40B4-BE49-F238E27FC236}">
                <a16:creationId xmlns:a16="http://schemas.microsoft.com/office/drawing/2014/main" id="{066D9EE6-B541-F603-86A3-78D197570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11" y="1816272"/>
            <a:ext cx="5401989" cy="4049175"/>
          </a:xfrm>
          <a:prstGeom prst="rect">
            <a:avLst/>
          </a:prstGeom>
        </p:spPr>
      </p:pic>
      <p:pic>
        <p:nvPicPr>
          <p:cNvPr id="7" name="Picture 6" descr="A graph of a line graph&#10;&#10;Description automatically generated">
            <a:extLst>
              <a:ext uri="{FF2B5EF4-FFF2-40B4-BE49-F238E27FC236}">
                <a16:creationId xmlns:a16="http://schemas.microsoft.com/office/drawing/2014/main" id="{52CBCC6F-98C4-BCFE-C273-B3998A0EB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698326"/>
            <a:ext cx="5089742" cy="464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149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2741</TotalTime>
  <Words>4</Words>
  <Application>Microsoft Macintosh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Shi, Fengyan</dc:creator>
  <cp:lastModifiedBy>Shi, Fengyan</cp:lastModifiedBy>
  <cp:revision>2</cp:revision>
  <dcterms:created xsi:type="dcterms:W3CDTF">2024-04-24T14:56:42Z</dcterms:created>
  <dcterms:modified xsi:type="dcterms:W3CDTF">2024-05-02T13:43:22Z</dcterms:modified>
</cp:coreProperties>
</file>

<file path=docProps/thumbnail.jpeg>
</file>